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09" r:id="rId2"/>
    <p:sldId id="523" r:id="rId3"/>
    <p:sldId id="532" r:id="rId4"/>
    <p:sldId id="515" r:id="rId5"/>
    <p:sldId id="533" r:id="rId6"/>
    <p:sldId id="537" r:id="rId7"/>
    <p:sldId id="53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C6BB5AE-A4C6-431E-B83A-3905BF2841B4}">
          <p14:sldIdLst>
            <p14:sldId id="509"/>
          </p14:sldIdLst>
        </p14:section>
        <p14:section name="目录与章节页" id="{953A84C6-99AB-4A42-B73B-2C78684FA9EA}">
          <p14:sldIdLst>
            <p14:sldId id="523"/>
          </p14:sldIdLst>
        </p14:section>
        <p14:section name="内容页" id="{492378D0-F367-4E57-BCFF-1FD699F47409}">
          <p14:sldIdLst>
            <p14:sldId id="532"/>
            <p14:sldId id="515"/>
            <p14:sldId id="533"/>
            <p14:sldId id="537"/>
          </p14:sldIdLst>
        </p14:section>
        <p14:section name="封底" id="{FC6E127C-9EBE-422D-9F9B-3F83DE547E0F}">
          <p14:sldIdLst>
            <p14:sldId id="530"/>
          </p14:sldIdLst>
        </p14:section>
        <p14:section name="图标" id="{D1AAE4E8-5ADD-4189-AD4F-8C2A1D63AE5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DD8"/>
    <a:srgbClr val="063A65"/>
    <a:srgbClr val="BD9F68"/>
    <a:srgbClr val="CBB387"/>
    <a:srgbClr val="D8C5A4"/>
    <a:srgbClr val="EADFCD"/>
    <a:srgbClr val="F3863B"/>
    <a:srgbClr val="15529B"/>
    <a:srgbClr val="C81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3826" autoAdjust="0"/>
  </p:normalViewPr>
  <p:slideViewPr>
    <p:cSldViewPr snapToGrid="0">
      <p:cViewPr varScale="1">
        <p:scale>
          <a:sx n="84" d="100"/>
          <a:sy n="84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2BB05A-5460-4E9C-AC8C-6B9B6F2C6D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E9D2A-E7A4-4838-A136-A72021225E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8C3B1-167A-4D27-B8C3-D322959B116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C642CC-5FE3-45A6-901E-1C9358E8CD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3F9B0D-8BEE-486D-9AC9-8DE642F3E2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5B007-A24C-447D-B308-6C22707D2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72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F569-4378-4B9E-B24B-157A870E466B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1614-B1B4-4A7E-8484-D6D067AF1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6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7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01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0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501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26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7D739DC5-9201-463D-9C90-356A2347A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61D330-D39E-4021-9597-F630669AD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7528A93-50A1-40C3-8BB0-2F4B4F8A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2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D5D7C9B7-5EF2-4350-86B6-67A8888EB269}"/>
              </a:ext>
            </a:extLst>
          </p:cNvPr>
          <p:cNvSpPr txBox="1">
            <a:spLocks/>
          </p:cNvSpPr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861103C-E3AB-4771-BB99-705A5D6F339D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C278EDD-83F0-4D80-B8C3-FEF556083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BBEAE83-7BE1-4CD7-B4D9-B3F716F6A133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3568A7DF-AE35-47C4-A921-0291499A2F43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C3AEEF-2B70-4CDF-B184-99690E7496F3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EBD475-7F9A-4EF1-9B76-2B3E290933BF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F8FCFD4-81B3-416A-88A9-011DC9A02AC9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>
            <a:extLst>
              <a:ext uri="{FF2B5EF4-FFF2-40B4-BE49-F238E27FC236}">
                <a16:creationId xmlns:a16="http://schemas.microsoft.com/office/drawing/2014/main" id="{CB769F20-0013-4A77-A6F5-BB91FEBE1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0913A5-DAF9-4E12-B895-327254FBC8B3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FF00004-06EA-4150-BA6E-CE3ABEBC6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495B6AA-62BF-4B36-8DF1-2E91B0FD327E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71064-6373-4327-91CD-EA6D87C44C81}"/>
              </a:ext>
            </a:extLst>
          </p:cNvPr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87C7EC1-F18A-4CB2-974B-0D109CD62D84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DD4A94-BDCF-44A9-823A-E20B58730446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>
            <a:extLst>
              <a:ext uri="{FF2B5EF4-FFF2-40B4-BE49-F238E27FC236}">
                <a16:creationId xmlns:a16="http://schemas.microsoft.com/office/drawing/2014/main" id="{B4A58AA8-1AB7-4E29-AB91-AE8806722688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>
            <a:extLst>
              <a:ext uri="{FF2B5EF4-FFF2-40B4-BE49-F238E27FC236}">
                <a16:creationId xmlns:a16="http://schemas.microsoft.com/office/drawing/2014/main" id="{5622BF8C-B2F2-4E26-B36D-723FF76DE53C}"/>
              </a:ext>
            </a:extLst>
          </p:cNvPr>
          <p:cNvSpPr txBox="1">
            <a:spLocks/>
          </p:cNvSpPr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027DB284-D5CE-4F9E-85FA-67E98DB3F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6AB092C-B683-45A6-ACEE-C4DEF7130E98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D48DD4C-EA1E-45BB-9E16-125BDCC2E981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85A16C9-8D8E-44AF-B650-D3E735981261}"/>
              </a:ext>
            </a:extLst>
          </p:cNvPr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256743CF-D33C-45A8-9314-9337572A3E39}"/>
              </a:ext>
            </a:extLst>
          </p:cNvPr>
          <p:cNvSpPr txBox="1">
            <a:spLocks/>
          </p:cNvSpPr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CE44FAB-9D0E-4C81-8967-2091D705478A}"/>
              </a:ext>
            </a:extLst>
          </p:cNvPr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8B99FE0C-2C4B-4283-8542-9DFA1532931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8A13FD-D0C3-4D85-BA6A-EDF1E0C18FFE}"/>
              </a:ext>
            </a:extLst>
          </p:cNvPr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F8EB0EC9-A419-405F-AC6A-096A2760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158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476F9B1-EBE3-42FA-8AD2-0C380A55BB81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D12F214-122A-402C-96D3-B6A5E7FD0294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1797DEE-528A-49FC-BEEE-0E8A6B686233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9CF375F9-50F4-4249-8C28-BDE167FEC27D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C50EC3D-E5BC-47B3-93D0-53CAF6487CFA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C9E809A9-7B17-450C-A4E8-AE8989C3D518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3" name="right-quote-sign_36811">
            <a:extLst>
              <a:ext uri="{FF2B5EF4-FFF2-40B4-BE49-F238E27FC236}">
                <a16:creationId xmlns:a16="http://schemas.microsoft.com/office/drawing/2014/main" id="{722C4A2A-6BF7-4671-BCE9-BBEF390079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4D04B493-55E5-4B33-82CA-0550ED6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3811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DB9813A5-C928-4506-96D3-300A8A9B58CA}"/>
              </a:ext>
            </a:extLst>
          </p:cNvPr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1BC1AB9-E104-4FBE-8E63-1640D4532D6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9DBD9D3-F04E-4D47-9EAA-49C308A5034C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F01C7D8C-02A9-4B2B-BA93-6602B41633E1}"/>
              </a:ext>
            </a:extLst>
          </p:cNvPr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233E80A-D93D-429F-B020-793705E34445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A54D367E-43BD-4439-92E4-BCB9756C1DE0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A0FAFC51-E1FC-4D1E-9F98-715EC74A3D84}"/>
              </a:ext>
            </a:extLst>
          </p:cNvPr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24DB2139-DEAD-45C7-851B-2E08C9A07EE4}"/>
              </a:ext>
            </a:extLst>
          </p:cNvPr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A1B621A-5D38-48EB-923E-04C23446776E}"/>
              </a:ext>
            </a:extLst>
          </p:cNvPr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DF70FFBB-F51A-4F84-83A2-9C3884C6B95D}"/>
              </a:ext>
            </a:extLst>
          </p:cNvPr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>
            <a:extLst>
              <a:ext uri="{FF2B5EF4-FFF2-40B4-BE49-F238E27FC236}">
                <a16:creationId xmlns:a16="http://schemas.microsoft.com/office/drawing/2014/main" id="{470EB7C8-2CFA-4B47-9DBF-703E1BE8E48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>
            <a:extLst>
              <a:ext uri="{FF2B5EF4-FFF2-40B4-BE49-F238E27FC236}">
                <a16:creationId xmlns:a16="http://schemas.microsoft.com/office/drawing/2014/main" id="{58803DCE-CA56-4349-8E79-4AD6DDFA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770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A5654B04-809E-44B7-B331-C6C4EA4346D5}"/>
              </a:ext>
            </a:extLst>
          </p:cNvPr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A1C4F03-675A-4A23-821D-C3B9561C9AC0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2167ACB-1F2D-4274-8BC6-D5B18F9DB8B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144772CD-CAC8-4BFF-B16C-D5C209705C58}"/>
              </a:ext>
            </a:extLst>
          </p:cNvPr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835C72C-F19F-40A9-8908-5B10C7C589A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667A24EB-01AB-4A72-B857-7FD38130EAB6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9F4B87ED-A83D-4F1F-B9EB-93341EC9D0A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5ED9AE07-AE3C-49B6-AF76-9F9A6F44C161}"/>
              </a:ext>
            </a:extLst>
          </p:cNvPr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95CC33A-297C-4316-9B95-51D358D21202}"/>
              </a:ext>
            </a:extLst>
          </p:cNvPr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9BC81183-36AF-4697-83CD-332CFE6C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3327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56B5A7B-0746-4195-9D90-472ECCC5193F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3BE5E9D-EC82-441D-862D-75DBDFC469F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03422DB-D56C-426B-8BB5-09387C19FF2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69F6241E-98AF-418F-BADF-2E5F084B09E6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C4F14A6-EF88-4843-8F83-6CA602B370F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2A0AA30A-EBA0-4C12-AEF4-AADB3BB2B87E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03159909-8F94-4005-9A3F-75EF6F9295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>
            <a:extLst>
              <a:ext uri="{FF2B5EF4-FFF2-40B4-BE49-F238E27FC236}">
                <a16:creationId xmlns:a16="http://schemas.microsoft.com/office/drawing/2014/main" id="{1A36A383-8149-47CB-AF4B-152D224E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544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800511-0DBF-4584-8034-3A44935E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5A0ED7-135D-4294-A5B1-5C2A02B4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2F0E5F-CE32-446E-94E7-E3466F41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02124-380C-4CCE-957A-5EB6205F5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520EBB-5B6E-4B0A-BE7C-4D46647AFE2F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6308AF-3A59-4B6C-89CF-2AC285BE6038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00E99F5B-1D0C-494D-9F4B-E5E26B26F198}"/>
              </a:ext>
            </a:extLst>
          </p:cNvPr>
          <p:cNvSpPr txBox="1">
            <a:spLocks/>
          </p:cNvSpPr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B6973FB-E30C-4C6D-968A-91727D6AEB89}"/>
              </a:ext>
            </a:extLst>
          </p:cNvPr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723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A987E-A58B-44F4-BE82-CF2A8F3B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E0DAC3-901B-4EC7-BE4A-6D0693C7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E22732-F492-41FE-9E22-6610D3B9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86C28-EADC-40E4-998C-040B88D8E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7835F2-4481-4F05-AB59-A5BF4635EDFC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4E2DD4-4899-4861-9E31-C15940E8768A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350040A9-B465-478E-9476-26EC1F963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0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8024-A961-4276-A500-68590E8B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2FD6D-63F6-4457-ABCA-A18D52EFE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011F7-98FB-406D-9E46-324B1D37C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2EB27-2981-4230-886D-7B9731D7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7AF071-90BD-476B-ADEE-A996AE2D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F4C56-16C2-487F-ABD3-CD8C4813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088B4D-BA4E-47CE-AF4B-D10751DC3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0ECCD473-58D2-4ACA-BCFE-DEE2E02F1E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23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4371A-E929-40B9-8AA0-E919DA68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3D1460-262C-4F38-A2B4-0FB937D9D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B96572-F5E6-43E0-B41E-4E9AC588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F86919-9415-4872-BEFE-5AA720349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367505-A0DE-485D-88A5-78651AF70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A7932A-2BE4-4931-803A-1DF01F62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D00BF5-F11F-4D87-A819-7976EE34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B89804-64C5-4840-9F64-01152FB4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11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3D81-5BC5-49A6-AED0-60F7EE24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979C54-5133-47B0-B404-4A3BB27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2A1C87-7825-4024-A24D-A52FD6237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02CD6-BA18-4BCA-B20B-32E5B32B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9626B3-47B2-4F00-A203-676208A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E2C75-6314-45EE-86F7-A860C41F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9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4F5D0-D1A6-4461-A6AA-6CE092F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23ADA3-22CB-45E5-904D-26DAADB25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BD3BE3-EAEB-421F-B712-B989631EC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94F553-BB35-403E-A066-7B657C17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9E84F9-37AF-4DE1-94F3-8025F1DA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7963B-F1B8-4395-B2CA-EEB9734E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7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692F7-F813-4956-8D11-0DC249DE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D32D8-0048-49F3-832E-02241606D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573DE-FF80-4297-BFDD-0F603C04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B9823-06C9-49F0-B5BF-0FBD7649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71490-351D-4C8C-8369-A2A46A25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383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1F9FC7-2836-49F0-8AF9-FD77DB079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5350A6-70C6-464E-982D-A4A434E3F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D2C24-3DB0-4371-911D-2C21DEC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B1FB8-7148-4B94-80F5-8F188F10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215C4-BCA4-4D89-BA95-765FE1DB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4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038D57-B82D-4159-9063-D234CC193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3"/>
          <a:stretch/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8CFCD5-9306-4BE7-9BAB-814D65F2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/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>
            <a:extLst>
              <a:ext uri="{FF2B5EF4-FFF2-40B4-BE49-F238E27FC236}">
                <a16:creationId xmlns:a16="http://schemas.microsoft.com/office/drawing/2014/main" id="{FA2211A5-F9B0-4BE0-9584-F27B1CE4D1C3}"/>
              </a:ext>
            </a:extLst>
          </p:cNvPr>
          <p:cNvSpPr txBox="1">
            <a:spLocks/>
          </p:cNvSpPr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703F6139-5173-4F08-B69E-898BF2C578EC}"/>
              </a:ext>
            </a:extLst>
          </p:cNvPr>
          <p:cNvSpPr txBox="1">
            <a:spLocks/>
          </p:cNvSpPr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419F053-8142-4CB2-A21B-0B2ABCDD06CE}"/>
              </a:ext>
            </a:extLst>
          </p:cNvPr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B838F51-4F9A-4C20-916A-BED1A5A12DFA}"/>
              </a:ext>
            </a:extLst>
          </p:cNvPr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>
            <a:extLst>
              <a:ext uri="{FF2B5EF4-FFF2-40B4-BE49-F238E27FC236}">
                <a16:creationId xmlns:a16="http://schemas.microsoft.com/office/drawing/2014/main" id="{5DEA1028-A6BC-497D-9E6C-57EAD23B6ABA}"/>
              </a:ext>
            </a:extLst>
          </p:cNvPr>
          <p:cNvSpPr txBox="1">
            <a:spLocks/>
          </p:cNvSpPr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202707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04BAD7-87C6-4194-B908-360DC90CF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A26247-65B4-49F0-A031-9C16755FAD75}"/>
              </a:ext>
            </a:extLst>
          </p:cNvPr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F20ADF88-002D-4953-89BC-DE360DC10AFD}"/>
              </a:ext>
            </a:extLst>
          </p:cNvPr>
          <p:cNvSpPr txBox="1">
            <a:spLocks/>
          </p:cNvSpPr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2E63E44-793B-4224-9B4C-5786F2780124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AA2D43A1-39B5-4996-A4FD-61B16628BF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93541-B0D6-4BAD-ADAB-A19E86A0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F2F11-DEB4-4A8C-96FF-DC3A28DC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662CA4-A0C3-4778-A1DD-B4C971AD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4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48C30C-1CF0-4D8A-9E72-2F8BEFAEE5E8}"/>
              </a:ext>
            </a:extLst>
          </p:cNvPr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64937-D235-44D4-A604-510822E0CB12}"/>
              </a:ext>
            </a:extLst>
          </p:cNvPr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F956B8-5B8F-47D2-9C34-B2C7C95C4FA3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B5722D-E44D-4597-A3BE-88CEF0B1424A}"/>
                </a:ext>
              </a:extLst>
            </p:cNvPr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0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9C3B71-9291-4CA6-8BBA-537E35FB1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A0F34A-0485-478C-A039-4DBE189652FC}"/>
              </a:ext>
            </a:extLst>
          </p:cNvPr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FA384F-77B5-4C60-9C52-91D830340C0E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A3FC81E1-8140-4AC5-9CD4-48F2DF214950}"/>
              </a:ext>
            </a:extLst>
          </p:cNvPr>
          <p:cNvSpPr txBox="1">
            <a:spLocks/>
          </p:cNvSpPr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11A575DC-9B10-4BD6-AB12-4E22B1A29E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0628F1-A580-4244-90B3-C92F6ECE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EEF43-CB3C-4C9D-BC4A-8D42BEF9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BFDBC-0607-4AFA-AA79-6316007D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7733B-BF14-4266-89E8-8287AD116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/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F76BE5-8AFE-42A5-9D03-B46720244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/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>
            <a:extLst>
              <a:ext uri="{FF2B5EF4-FFF2-40B4-BE49-F238E27FC236}">
                <a16:creationId xmlns:a16="http://schemas.microsoft.com/office/drawing/2014/main" id="{775EA0A4-24A9-4366-A4A9-6B800D7E69A0}"/>
              </a:ext>
            </a:extLst>
          </p:cNvPr>
          <p:cNvSpPr txBox="1">
            <a:spLocks/>
          </p:cNvSpPr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>
            <a:extLst>
              <a:ext uri="{FF2B5EF4-FFF2-40B4-BE49-F238E27FC236}">
                <a16:creationId xmlns:a16="http://schemas.microsoft.com/office/drawing/2014/main" id="{5E26E1D7-1B3B-4895-BF47-7968035521C2}"/>
              </a:ext>
            </a:extLst>
          </p:cNvPr>
          <p:cNvSpPr txBox="1">
            <a:spLocks/>
          </p:cNvSpPr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722EF09-0B44-48FE-A2C5-A020F722BDDB}"/>
              </a:ext>
            </a:extLst>
          </p:cNvPr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F1EE6899-AEFD-4A54-9527-392E7518DC9A}"/>
              </a:ext>
            </a:extLst>
          </p:cNvPr>
          <p:cNvSpPr txBox="1">
            <a:spLocks/>
          </p:cNvSpPr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311432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D91278E-C6D7-410F-87A0-63C1FB72B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AE5BBE-07F8-487C-9ADF-A1B6AB17EA7A}"/>
              </a:ext>
            </a:extLst>
          </p:cNvPr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0FDB4BC-BD5F-4548-A77E-57DAA4074E7A}"/>
              </a:ext>
            </a:extLst>
          </p:cNvPr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>
            <a:extLst>
              <a:ext uri="{FF2B5EF4-FFF2-40B4-BE49-F238E27FC236}">
                <a16:creationId xmlns:a16="http://schemas.microsoft.com/office/drawing/2014/main" id="{D39070D7-E20E-45E2-82B4-C33FA2D7B434}"/>
              </a:ext>
            </a:extLst>
          </p:cNvPr>
          <p:cNvSpPr txBox="1">
            <a:spLocks/>
          </p:cNvSpPr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5708F87-7DFF-4863-AA1D-F366A5B04948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F2837D-4F95-40E2-9466-69F57CC7F261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E5E18B-B17B-4CF0-91C1-2F337223C159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CED13C6-AA85-49A9-A1D7-7CA45A4CBC23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F974BA68-7FCA-4F90-8266-0C1ECA3CE4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25E381-EA58-4975-B238-8FA63204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0187C-8796-4249-990A-FB6843249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91CDE-F2A0-41DA-93EC-138E088F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0DED4-4CAB-4916-A78A-CF3FC216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3020A-9CA1-4F86-9A1D-27F86A468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0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61" r:id="rId6"/>
    <p:sldLayoutId id="2147483654" r:id="rId7"/>
    <p:sldLayoutId id="2147483655" r:id="rId8"/>
    <p:sldLayoutId id="2147483663" r:id="rId9"/>
    <p:sldLayoutId id="2147483664" r:id="rId10"/>
    <p:sldLayoutId id="2147483665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72" r:id="rId17"/>
    <p:sldLayoutId id="2147483673" r:id="rId18"/>
    <p:sldLayoutId id="2147483652" r:id="rId19"/>
    <p:sldLayoutId id="2147483653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A1081B91-11C6-4054-AA39-C7834EA22D5D}"/>
              </a:ext>
            </a:extLst>
          </p:cNvPr>
          <p:cNvSpPr txBox="1"/>
          <p:nvPr/>
        </p:nvSpPr>
        <p:spPr>
          <a:xfrm>
            <a:off x="700652" y="4067524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EB74C2-1194-4DBC-B90D-2841383C05A3}"/>
              </a:ext>
            </a:extLst>
          </p:cNvPr>
          <p:cNvSpPr txBox="1"/>
          <p:nvPr/>
        </p:nvSpPr>
        <p:spPr>
          <a:xfrm>
            <a:off x="4482643" y="4075575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23" name="Titre 11">
            <a:extLst>
              <a:ext uri="{FF2B5EF4-FFF2-40B4-BE49-F238E27FC236}">
                <a16:creationId xmlns:a16="http://schemas.microsoft.com/office/drawing/2014/main" id="{3D7BC4E3-CADE-4B77-984A-FF6A824F5E2B}"/>
              </a:ext>
            </a:extLst>
          </p:cNvPr>
          <p:cNvSpPr txBox="1">
            <a:spLocks/>
          </p:cNvSpPr>
          <p:nvPr/>
        </p:nvSpPr>
        <p:spPr>
          <a:xfrm>
            <a:off x="604520" y="2212466"/>
            <a:ext cx="10996241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fr-FR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34ABC0C7-BC7A-4593-B6CE-ACAA0BE17AD7}"/>
              </a:ext>
            </a:extLst>
          </p:cNvPr>
          <p:cNvSpPr txBox="1">
            <a:spLocks/>
          </p:cNvSpPr>
          <p:nvPr/>
        </p:nvSpPr>
        <p:spPr>
          <a:xfrm>
            <a:off x="604520" y="3193108"/>
            <a:ext cx="9338009" cy="387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在此输入二级标题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936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1">
            <a:extLst>
              <a:ext uri="{FF2B5EF4-FFF2-40B4-BE49-F238E27FC236}">
                <a16:creationId xmlns:a16="http://schemas.microsoft.com/office/drawing/2014/main" id="{0E907CD5-16E5-429C-99FC-6E90606E6125}"/>
              </a:ext>
            </a:extLst>
          </p:cNvPr>
          <p:cNvSpPr txBox="1">
            <a:spLocks/>
          </p:cNvSpPr>
          <p:nvPr/>
        </p:nvSpPr>
        <p:spPr>
          <a:xfrm>
            <a:off x="1190837" y="2955930"/>
            <a:ext cx="7278460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4800" b="1" dirty="0">
                <a:solidFill>
                  <a:srgbClr val="BD9F68"/>
                </a:solidFill>
              </a:rPr>
              <a:t> </a:t>
            </a:r>
            <a:r>
              <a:rPr lang="zh-CN" altLang="en-US" sz="4800" b="1" dirty="0">
                <a:solidFill>
                  <a:srgbClr val="BD9F68"/>
                </a:solidFill>
              </a:rPr>
              <a:t>模板匹配和左右识别</a:t>
            </a:r>
            <a:endParaRPr lang="en-GB" sz="4800" b="1" dirty="0">
              <a:solidFill>
                <a:srgbClr val="BD9F68"/>
              </a:solidFill>
            </a:endParaRP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3D0412D-7E09-4DA1-8702-C2D511B0E64C}"/>
              </a:ext>
            </a:extLst>
          </p:cNvPr>
          <p:cNvSpPr txBox="1">
            <a:spLocks/>
          </p:cNvSpPr>
          <p:nvPr/>
        </p:nvSpPr>
        <p:spPr>
          <a:xfrm>
            <a:off x="1105110" y="4721797"/>
            <a:ext cx="7191055" cy="10427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zh-CN" altLang="en-US" sz="2400" dirty="0">
                <a:solidFill>
                  <a:schemeClr val="tx1"/>
                </a:solidFill>
              </a:rPr>
              <a:t>此部分内容主要采用模板匹配的方法完成了对左右的识别</a:t>
            </a:r>
            <a:endParaRPr lang="en-GB" altLang="zh-CN" sz="2400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4BCDBD-0347-4392-9B36-1C355380AFEF}"/>
              </a:ext>
            </a:extLst>
          </p:cNvPr>
          <p:cNvSpPr txBox="1"/>
          <p:nvPr/>
        </p:nvSpPr>
        <p:spPr>
          <a:xfrm>
            <a:off x="9343648" y="3698956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7862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模板采集与标定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E96786-9A0E-4780-8CA5-E645145FD6D2}"/>
              </a:ext>
            </a:extLst>
          </p:cNvPr>
          <p:cNvSpPr txBox="1"/>
          <p:nvPr/>
        </p:nvSpPr>
        <p:spPr>
          <a:xfrm>
            <a:off x="1738691" y="1986760"/>
            <a:ext cx="3483845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不同角度，不同光照条件下采集多个视频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645B90-95F4-4D38-9595-60A7C6BC6291}"/>
              </a:ext>
            </a:extLst>
          </p:cNvPr>
          <p:cNvSpPr txBox="1"/>
          <p:nvPr/>
        </p:nvSpPr>
        <p:spPr>
          <a:xfrm>
            <a:off x="7206201" y="1986760"/>
            <a:ext cx="3483845" cy="148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定时截取视频、检测霍夫圆中心、选取合适的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和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ROI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38081E-5CF3-20AF-D78E-145634317374}"/>
              </a:ext>
            </a:extLst>
          </p:cNvPr>
          <p:cNvSpPr/>
          <p:nvPr/>
        </p:nvSpPr>
        <p:spPr>
          <a:xfrm>
            <a:off x="2530036" y="1340472"/>
            <a:ext cx="19011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3200" b="1" cap="none" spc="0" dirty="0">
                <a:ln/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视频采集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060217-BC36-4167-9A24-7AA6E615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69" y="4114948"/>
            <a:ext cx="2103144" cy="13189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21FF2D-C13D-100B-872D-73E45D61C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710" y="2989342"/>
            <a:ext cx="2251608" cy="14241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297C1F8-B736-5BD0-FCB0-9A6A4C8B812D}"/>
              </a:ext>
            </a:extLst>
          </p:cNvPr>
          <p:cNvSpPr/>
          <p:nvPr/>
        </p:nvSpPr>
        <p:spPr>
          <a:xfrm>
            <a:off x="7206201" y="1340472"/>
            <a:ext cx="34676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3200" b="1" cap="none" spc="0" dirty="0">
                <a:ln/>
                <a:solidFill>
                  <a:schemeClr val="accent4"/>
                </a:solidFill>
                <a:effectLst/>
                <a:latin typeface="Arial"/>
                <a:ea typeface="微软雅黑"/>
              </a:rPr>
              <a:t>图像处理获得模板</a:t>
            </a:r>
            <a:endParaRPr lang="zh-CN" altLang="en-US" sz="32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2A08C0-3A7E-4D28-539C-5EEA5E7F5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764" y="3050853"/>
            <a:ext cx="1287067" cy="12928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B10531-91FD-1B3E-6D61-6BE71B209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7764" y="4533567"/>
            <a:ext cx="1287067" cy="12928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3D20AF0-449E-5CEA-BF05-18439A908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6201" y="3825015"/>
            <a:ext cx="1191254" cy="11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9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2E96786-9A0E-4780-8CA5-E645145FD6D2}"/>
              </a:ext>
            </a:extLst>
          </p:cNvPr>
          <p:cNvSpPr txBox="1"/>
          <p:nvPr/>
        </p:nvSpPr>
        <p:spPr>
          <a:xfrm>
            <a:off x="1429305" y="1394774"/>
            <a:ext cx="9507985" cy="125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六种匹配算法：方差匹配法、归一化方差匹配法、 相关性匹配法、归一化的相关性匹配法、相关系数匹配法、</a:t>
            </a:r>
            <a:r>
              <a:rPr lang="zh-CN" altLang="en-US" sz="2000" b="1" dirty="0">
                <a:solidFill>
                  <a:srgbClr val="FF0000"/>
                </a:solidFill>
                <a:latin typeface="PingFang SC"/>
              </a:rPr>
              <a:t>归一化的相关系数匹配法（</a:t>
            </a:r>
            <a:r>
              <a:rPr lang="en-US" altLang="zh-CN" sz="2000" b="1" i="0" dirty="0">
                <a:solidFill>
                  <a:srgbClr val="FF0000"/>
                </a:solidFill>
                <a:effectLst/>
                <a:latin typeface="PingFang SC"/>
              </a:rPr>
              <a:t>CV_TM_CCOEFF_NORMED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PingFang SC"/>
              </a:rPr>
              <a:t>）</a:t>
            </a:r>
            <a:endParaRPr lang="en-US" altLang="zh-CN" sz="2000" b="1" i="0" dirty="0">
              <a:solidFill>
                <a:srgbClr val="FF0000"/>
              </a:solidFill>
              <a:effectLst/>
              <a:latin typeface="PingFang SC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solidFill>
                <a:srgbClr val="FF0000"/>
              </a:solidFill>
              <a:latin typeface="Arial"/>
              <a:ea typeface="微软雅黑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F067B9-770A-4495-B21C-DF69FC9C27F7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模板匹配算法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7AA91A-7712-4C4E-5FD0-486D1A72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449" y="2208652"/>
            <a:ext cx="4487456" cy="24406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BA8C149-68DA-B887-0C30-60913087446B}"/>
              </a:ext>
            </a:extLst>
          </p:cNvPr>
          <p:cNvSpPr/>
          <p:nvPr/>
        </p:nvSpPr>
        <p:spPr>
          <a:xfrm>
            <a:off x="2044858" y="4649348"/>
            <a:ext cx="70423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cap="none" spc="0" dirty="0">
                <a:ln/>
                <a:solidFill>
                  <a:schemeClr val="accent4"/>
                </a:solidFill>
                <a:effectLst/>
              </a:rPr>
              <a:t>1</a:t>
            </a:r>
            <a:r>
              <a:rPr lang="zh-CN" altLang="en-US" sz="2400" b="1" cap="none" spc="0" dirty="0">
                <a:ln/>
                <a:solidFill>
                  <a:schemeClr val="accent4"/>
                </a:solidFill>
                <a:effectLst/>
              </a:rPr>
              <a:t>、选取得到</a:t>
            </a:r>
            <a:r>
              <a:rPr lang="zh-CN" altLang="en-US" sz="2400" b="1" dirty="0">
                <a:ln/>
                <a:solidFill>
                  <a:schemeClr val="accent4"/>
                </a:solidFill>
              </a:rPr>
              <a:t>与三类模板匹配度最高</a:t>
            </a:r>
            <a:r>
              <a:rPr lang="zh-CN" altLang="en-US" sz="2400" b="1" cap="none" spc="0" dirty="0">
                <a:ln/>
                <a:solidFill>
                  <a:schemeClr val="accent4"/>
                </a:solidFill>
                <a:effectLst/>
              </a:rPr>
              <a:t>三个</a:t>
            </a:r>
            <a:r>
              <a:rPr lang="en-US" altLang="zh-CN" sz="2400" b="1" cap="none" spc="0" dirty="0" err="1">
                <a:ln/>
                <a:solidFill>
                  <a:schemeClr val="accent4"/>
                </a:solidFill>
                <a:effectLst/>
              </a:rPr>
              <a:t>max_value</a:t>
            </a:r>
            <a:endParaRPr lang="zh-CN" alt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78A2D8-D988-BC66-47F9-F007BEF19EE5}"/>
              </a:ext>
            </a:extLst>
          </p:cNvPr>
          <p:cNvSpPr/>
          <p:nvPr/>
        </p:nvSpPr>
        <p:spPr>
          <a:xfrm>
            <a:off x="3147917" y="5232393"/>
            <a:ext cx="58961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2400" b="1" dirty="0">
                <a:ln/>
                <a:solidFill>
                  <a:schemeClr val="accent4"/>
                </a:solidFill>
              </a:rPr>
              <a:t>2</a:t>
            </a:r>
            <a:r>
              <a:rPr lang="zh-CN" altLang="en-US" sz="2400" b="1" dirty="0">
                <a:ln/>
                <a:solidFill>
                  <a:schemeClr val="accent4"/>
                </a:solidFill>
              </a:rPr>
              <a:t>、得到三个值中的最大值对应的模板类型</a:t>
            </a:r>
            <a:endParaRPr lang="zh-CN" altLang="en-US" sz="2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879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算法优化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E96786-9A0E-4780-8CA5-E645145FD6D2}"/>
              </a:ext>
            </a:extLst>
          </p:cNvPr>
          <p:cNvSpPr txBox="1"/>
          <p:nvPr/>
        </p:nvSpPr>
        <p:spPr>
          <a:xfrm>
            <a:off x="1635449" y="2022270"/>
            <a:ext cx="2413000" cy="244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检测到霍夫圆后，确定霍夫圆圆心，设置与模板相同大小的半径，得到对应的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ROI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FAD13C-F464-4A4C-9331-C4E509E480BF}"/>
              </a:ext>
            </a:extLst>
          </p:cNvPr>
          <p:cNvSpPr txBox="1"/>
          <p:nvPr/>
        </p:nvSpPr>
        <p:spPr>
          <a:xfrm>
            <a:off x="5062508" y="2022270"/>
            <a:ext cx="2413000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用大津法对图片进行二值化处理，得到对应的结果。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9AD147-0018-4C99-8570-836E9F067C93}"/>
              </a:ext>
            </a:extLst>
          </p:cNvPr>
          <p:cNvSpPr txBox="1"/>
          <p:nvPr/>
        </p:nvSpPr>
        <p:spPr>
          <a:xfrm>
            <a:off x="8489567" y="2022270"/>
            <a:ext cx="2413000" cy="285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为减少偶然性，提高精确度。设计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list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，每次有匹配结果后读入数据，共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10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个数值。选取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list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中次数最多的模板，则为最终的结果。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0D28B2-7534-5B8D-610A-35C8174313C8}"/>
              </a:ext>
            </a:extLst>
          </p:cNvPr>
          <p:cNvSpPr/>
          <p:nvPr/>
        </p:nvSpPr>
        <p:spPr>
          <a:xfrm>
            <a:off x="2091583" y="1366474"/>
            <a:ext cx="15007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cap="none" spc="0" dirty="0">
                <a:ln/>
                <a:solidFill>
                  <a:schemeClr val="accent4"/>
                </a:solidFill>
                <a:effectLst/>
              </a:rPr>
              <a:t>截取</a:t>
            </a:r>
            <a:r>
              <a:rPr lang="en-US" altLang="zh-CN" sz="2800" b="1" cap="none" spc="0" dirty="0">
                <a:ln/>
                <a:solidFill>
                  <a:schemeClr val="accent4"/>
                </a:solidFill>
                <a:effectLst/>
              </a:rPr>
              <a:t>ROI</a:t>
            </a:r>
            <a:endParaRPr lang="zh-CN" altLang="en-US" sz="2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4C16FC-14B5-406A-4DFB-FBF833BA2B27}"/>
              </a:ext>
            </a:extLst>
          </p:cNvPr>
          <p:cNvSpPr/>
          <p:nvPr/>
        </p:nvSpPr>
        <p:spPr>
          <a:xfrm>
            <a:off x="5242045" y="1365787"/>
            <a:ext cx="19800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/>
                <a:solidFill>
                  <a:schemeClr val="accent4"/>
                </a:solidFill>
              </a:rPr>
              <a:t>二值化</a:t>
            </a:r>
            <a:r>
              <a:rPr lang="zh-CN" altLang="en-US" sz="2800" b="1" cap="none" spc="0" dirty="0">
                <a:ln/>
                <a:solidFill>
                  <a:schemeClr val="accent4"/>
                </a:solidFill>
                <a:effectLst/>
              </a:rPr>
              <a:t>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05FE16-D3C1-6B83-9A72-599FC2A6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43" y="3747343"/>
            <a:ext cx="830934" cy="797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A3E25B-5B3F-B3D8-3800-9D8BD6805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140" y="3766415"/>
            <a:ext cx="830934" cy="81622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70BB25-489D-22C9-7B80-C8C1987814C2}"/>
              </a:ext>
            </a:extLst>
          </p:cNvPr>
          <p:cNvSpPr/>
          <p:nvPr/>
        </p:nvSpPr>
        <p:spPr>
          <a:xfrm>
            <a:off x="9007417" y="1365787"/>
            <a:ext cx="13773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cap="none" spc="0" dirty="0">
                <a:ln/>
                <a:solidFill>
                  <a:schemeClr val="accent4"/>
                </a:solidFill>
                <a:effectLst/>
              </a:rPr>
              <a:t>设置</a:t>
            </a:r>
            <a:r>
              <a:rPr lang="en-US" altLang="zh-CN" sz="2800" b="1" cap="none" spc="0" dirty="0">
                <a:ln/>
                <a:solidFill>
                  <a:schemeClr val="accent4"/>
                </a:solidFill>
                <a:effectLst/>
              </a:rPr>
              <a:t>list</a:t>
            </a:r>
            <a:endParaRPr lang="zh-CN" altLang="en-US" sz="28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607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最终效果</a:t>
            </a:r>
          </a:p>
        </p:txBody>
      </p:sp>
      <p:pic>
        <p:nvPicPr>
          <p:cNvPr id="3" name="e8b6c428da3b950dc6d9d4d7c1ae7962">
            <a:hlinkClick r:id="" action="ppaction://media"/>
            <a:extLst>
              <a:ext uri="{FF2B5EF4-FFF2-40B4-BE49-F238E27FC236}">
                <a16:creationId xmlns:a16="http://schemas.microsoft.com/office/drawing/2014/main" id="{09DB8DBA-2CD5-E44C-80B3-F1D79432CC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9373" y="1348656"/>
            <a:ext cx="7616085" cy="42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396756-6D05-4AAB-B773-C809AF06DD13}"/>
              </a:ext>
            </a:extLst>
          </p:cNvPr>
          <p:cNvSpPr txBox="1"/>
          <p:nvPr/>
        </p:nvSpPr>
        <p:spPr>
          <a:xfrm>
            <a:off x="4780418" y="3507040"/>
            <a:ext cx="2631160" cy="134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50698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6865</TotalTime>
  <Words>247</Words>
  <Application>Microsoft Office PowerPoint</Application>
  <PresentationFormat>宽屏</PresentationFormat>
  <Paragraphs>30</Paragraphs>
  <Slides>7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PingFang SC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Ze</dc:creator>
  <cp:lastModifiedBy>Lee Holy</cp:lastModifiedBy>
  <cp:revision>68</cp:revision>
  <dcterms:created xsi:type="dcterms:W3CDTF">2021-11-08T16:57:38Z</dcterms:created>
  <dcterms:modified xsi:type="dcterms:W3CDTF">2023-05-28T05:09:30Z</dcterms:modified>
</cp:coreProperties>
</file>